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Montserrat SemiBold" panose="00000700000000000000" pitchFamily="2" charset="0"/>
      <p:bold r:id="rId9"/>
      <p:boldItalic r:id="rId10"/>
    </p:embeddedFont>
    <p:embeddedFont>
      <p:font typeface="Montserrat" panose="02000505000000020004" pitchFamily="2" charset="0"/>
      <p:regular r:id="rId11"/>
      <p:bold r:id="rId12"/>
      <p:italic r:id="rId13"/>
      <p:boldItalic r:id="rId14"/>
    </p:embeddedFont>
    <p:embeddedFont>
      <p:font typeface="Montserrat Medium" panose="00000600000000000000" pitchFamily="2" charset="0"/>
      <p:regular r:id="rId15"/>
      <p:italic r:id="rId16"/>
    </p:embeddedFont>
    <p:embeddedFont>
      <p:font typeface="Calibri" panose="020F050202020403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000000"/>
          </p15:clr>
        </p15:guide>
        <p15:guide id="2" pos="2880">
          <p15:clr>
            <a:srgbClr val="000000"/>
          </p15:clr>
        </p15:guide>
        <p15:guide id="3" orient="horz" pos="576">
          <p15:clr>
            <a:srgbClr val="747775"/>
          </p15:clr>
        </p15:guide>
        <p15:guide id="4" orient="horz" pos="1401">
          <p15:clr>
            <a:srgbClr val="747775"/>
          </p15:clr>
        </p15:guide>
        <p15:guide id="5" pos="1092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610" y="43"/>
      </p:cViewPr>
      <p:guideLst>
        <p:guide orient="horz" pos="3240"/>
        <p:guide pos="2880"/>
        <p:guide orient="horz" pos="576"/>
        <p:guide orient="horz" pos="1401"/>
        <p:guide pos="1092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theme" Target="theme/theme1.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677872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522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6547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781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15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4985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955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85" name="Google Shape;85;p13"/>
          <p:cNvSpPr txBox="1"/>
          <p:nvPr/>
        </p:nvSpPr>
        <p:spPr>
          <a:xfrm>
            <a:off x="2800350" y="4316469"/>
            <a:ext cx="12687300" cy="789300"/>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127" b="0" i="0" u="none" strike="noStrike" cap="none">
                <a:solidFill>
                  <a:srgbClr val="FFFFFF"/>
                </a:solidFill>
                <a:latin typeface="Montserrat SemiBold"/>
                <a:ea typeface="Montserrat SemiBold"/>
                <a:cs typeface="Montserrat SemiBold"/>
                <a:sym typeface="Montserrat SemiBold"/>
              </a:rPr>
              <a:t>INSIRA O TÍTULO DA APRESENTAÇÃO</a:t>
            </a:r>
            <a:endParaRPr/>
          </a:p>
        </p:txBody>
      </p:sp>
      <p:sp>
        <p:nvSpPr>
          <p:cNvPr id="86" name="Google Shape;86;p13"/>
          <p:cNvSpPr txBox="1"/>
          <p:nvPr/>
        </p:nvSpPr>
        <p:spPr>
          <a:xfrm>
            <a:off x="5001450" y="5388232"/>
            <a:ext cx="8285100" cy="582300"/>
          </a:xfrm>
          <a:prstGeom prst="rect">
            <a:avLst/>
          </a:prstGeom>
          <a:noFill/>
          <a:ln>
            <a:noFill/>
          </a:ln>
        </p:spPr>
        <p:txBody>
          <a:bodyPr spcFirstLastPara="1" wrap="square" lIns="0" tIns="0" rIns="0" bIns="0" anchor="t" anchorCtr="0">
            <a:spAutoFit/>
          </a:bodyPr>
          <a:lstStyle/>
          <a:p>
            <a:pPr marL="0" marR="0" lvl="0" indent="0" algn="r" rtl="0">
              <a:lnSpc>
                <a:spcPct val="140010"/>
              </a:lnSpc>
              <a:spcBef>
                <a:spcPts val="0"/>
              </a:spcBef>
              <a:spcAft>
                <a:spcPts val="0"/>
              </a:spcAft>
              <a:buNone/>
            </a:pPr>
            <a:r>
              <a:rPr lang="en-US" sz="3784" b="0" i="0" u="none" strike="noStrike" cap="none">
                <a:solidFill>
                  <a:srgbClr val="FFFFFF"/>
                </a:solidFill>
                <a:latin typeface="Montserrat Medium"/>
                <a:ea typeface="Montserrat Medium"/>
                <a:cs typeface="Montserrat Medium"/>
                <a:sym typeface="Montserrat Medium"/>
              </a:rPr>
              <a:t>Insira o subtítulo da apresentação</a:t>
            </a:r>
            <a:endParaRPr/>
          </a:p>
        </p:txBody>
      </p:sp>
      <p:pic>
        <p:nvPicPr>
          <p:cNvPr id="87" name="Google Shape;87;p13"/>
          <p:cNvPicPr preferRelativeResize="0"/>
          <p:nvPr/>
        </p:nvPicPr>
        <p:blipFill>
          <a:blip r:embed="rId4">
            <a:alphaModFix/>
          </a:blip>
          <a:stretch>
            <a:fillRect/>
          </a:stretch>
        </p:blipFill>
        <p:spPr>
          <a:xfrm>
            <a:off x="15487648" y="510087"/>
            <a:ext cx="2317599" cy="16952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4"/>
          <p:cNvPicPr preferRelativeResize="0"/>
          <p:nvPr/>
        </p:nvPicPr>
        <p:blipFill>
          <a:blip r:embed="rId3">
            <a:alphaModFix/>
          </a:blip>
          <a:stretch>
            <a:fillRect/>
          </a:stretch>
        </p:blipFill>
        <p:spPr>
          <a:xfrm>
            <a:off x="0" y="-45175"/>
            <a:ext cx="18288000" cy="10332176"/>
          </a:xfrm>
          <a:prstGeom prst="rect">
            <a:avLst/>
          </a:prstGeom>
          <a:noFill/>
          <a:ln>
            <a:noFill/>
          </a:ln>
        </p:spPr>
      </p:pic>
      <p:sp>
        <p:nvSpPr>
          <p:cNvPr id="93" name="Google Shape;93;p14"/>
          <p:cNvSpPr txBox="1"/>
          <p:nvPr/>
        </p:nvSpPr>
        <p:spPr>
          <a:xfrm>
            <a:off x="953123" y="2223950"/>
            <a:ext cx="16381800" cy="6573600"/>
          </a:xfrm>
          <a:prstGeom prst="rect">
            <a:avLst/>
          </a:prstGeom>
          <a:noFill/>
          <a:ln>
            <a:noFill/>
          </a:ln>
        </p:spPr>
        <p:txBody>
          <a:bodyPr spcFirstLastPara="1" wrap="square" lIns="0" tIns="0" rIns="0" bIns="0" anchor="t" anchorCtr="0">
            <a:spAutoFit/>
          </a:bodyPr>
          <a:lstStyle/>
          <a:p>
            <a:pPr marL="0" marR="0" lvl="0" indent="0" algn="just" rtl="0">
              <a:lnSpc>
                <a:spcPct val="140016"/>
              </a:lnSpc>
              <a:spcBef>
                <a:spcPts val="0"/>
              </a:spcBef>
              <a:spcAft>
                <a:spcPts val="0"/>
              </a:spcAft>
              <a:buNone/>
            </a:pPr>
            <a:r>
              <a:rPr lang="en-US" sz="2399" b="0" i="0" u="none" strike="noStrike" cap="none">
                <a:solidFill>
                  <a:srgbClr val="000000"/>
                </a:solidFill>
                <a:latin typeface="Montserrat Medium"/>
                <a:ea typeface="Montserrat Medium"/>
                <a:cs typeface="Montserrat Medium"/>
                <a:sym typeface="Montserrat Medium"/>
              </a:rPr>
              <a:t>Lorem ipsum dolor sit amet, consectetur adipiscing elit. Nulla vehicula eget est eu imperdiet. Vestibulum sagittis a risus ut euismod. Proin a ex sed justo molestie scelerisque. Class aptent taciti sociosqu ad litora torquent per conubia nostra, per inceptos himenaeos. Quisque at enim dictum, egestas augue et, ullamcorper mi. Suspendisse potenti. Integer vitae magna viverra, viverra mauris id, rutrum eros. Nulla tempor commodo pharetra. Morbi tellus ligula, consectetur non facilisis in, interdum sed ex. Praesent faucibus lorem ut ornare rutrum. Ut accumsan ligula vel semper dignissim. Etiam at tincidunt ligula. Morbi eget leo sed quam faucibus aliquam. Mauris feugiat erat ante, a dapibus tortor pellentesque et. Quisque quis facilisis lacus. Proin varius non magna vel fringilla.</a:t>
            </a:r>
            <a:endParaRPr/>
          </a:p>
          <a:p>
            <a:pPr marL="0" marR="0" lvl="0" indent="0" algn="just" rtl="0">
              <a:lnSpc>
                <a:spcPct val="140016"/>
              </a:lnSpc>
              <a:spcBef>
                <a:spcPts val="0"/>
              </a:spcBef>
              <a:spcAft>
                <a:spcPts val="0"/>
              </a:spcAft>
              <a:buNone/>
            </a:pPr>
            <a:r>
              <a:rPr lang="en-US" sz="2399" b="0" i="0" u="none" strike="noStrike" cap="none">
                <a:solidFill>
                  <a:srgbClr val="000000"/>
                </a:solidFill>
                <a:latin typeface="Montserrat Medium"/>
                <a:ea typeface="Montserrat Medium"/>
                <a:cs typeface="Montserrat Medium"/>
                <a:sym typeface="Montserrat Medium"/>
              </a:rPr>
              <a:t>Phasellus in quam ante. Nunc neque turpis, ornare et nisl nec, tincidunt consectetur dui. Vestibulum molestie placerat finibus. Duis eleifend quam non tellus convallis, eu laoreet nibh varius. Praesent neque tortor, porta sed ipsum eget, dapibus molestie dolor. Nam sed vestibulum lacus. Sed sed tincidunt odio, finibus tincidunt lectus. Nulla maximus libero vel tristique venenatis. Sed in hendrerit orci. Integer semper mollis nisi a volutpat. Curabitur ornare, </a:t>
            </a:r>
            <a:endParaRPr/>
          </a:p>
        </p:txBody>
      </p:sp>
      <p:sp>
        <p:nvSpPr>
          <p:cNvPr id="94" name="Google Shape;94;p14"/>
          <p:cNvSpPr txBox="1"/>
          <p:nvPr/>
        </p:nvSpPr>
        <p:spPr>
          <a:xfrm>
            <a:off x="4790108" y="902046"/>
            <a:ext cx="8707800" cy="892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5800" b="1" i="0" u="none" strike="noStrike" cap="none">
                <a:solidFill>
                  <a:srgbClr val="003459"/>
                </a:solidFill>
                <a:latin typeface="Montserrat"/>
                <a:ea typeface="Montserrat"/>
                <a:cs typeface="Montserrat"/>
                <a:sym typeface="Montserrat"/>
              </a:rPr>
              <a:t>INSIRA AQUI O TÍTULO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5"/>
          <p:cNvPicPr preferRelativeResize="0"/>
          <p:nvPr/>
        </p:nvPicPr>
        <p:blipFill>
          <a:blip r:embed="rId3">
            <a:alphaModFix/>
          </a:blip>
          <a:stretch>
            <a:fillRect/>
          </a:stretch>
        </p:blipFill>
        <p:spPr>
          <a:xfrm>
            <a:off x="0" y="-45175"/>
            <a:ext cx="18288000" cy="10332176"/>
          </a:xfrm>
          <a:prstGeom prst="rect">
            <a:avLst/>
          </a:prstGeom>
          <a:noFill/>
          <a:ln>
            <a:noFill/>
          </a:ln>
        </p:spPr>
      </p:pic>
      <p:sp>
        <p:nvSpPr>
          <p:cNvPr id="100" name="Google Shape;100;p15"/>
          <p:cNvSpPr/>
          <p:nvPr/>
        </p:nvSpPr>
        <p:spPr>
          <a:xfrm>
            <a:off x="10177250" y="2234463"/>
            <a:ext cx="7204617" cy="6478276"/>
          </a:xfrm>
          <a:custGeom>
            <a:avLst/>
            <a:gdLst/>
            <a:ahLst/>
            <a:cxnLst/>
            <a:rect l="l" t="t" r="r" b="b"/>
            <a:pathLst>
              <a:path w="7204617" h="5387340" extrusionOk="0">
                <a:moveTo>
                  <a:pt x="0" y="0"/>
                </a:moveTo>
                <a:lnTo>
                  <a:pt x="7204618" y="0"/>
                </a:lnTo>
                <a:lnTo>
                  <a:pt x="7204618" y="5387340"/>
                </a:lnTo>
                <a:lnTo>
                  <a:pt x="0" y="5387340"/>
                </a:lnTo>
                <a:lnTo>
                  <a:pt x="0" y="0"/>
                </a:lnTo>
                <a:close/>
              </a:path>
            </a:pathLst>
          </a:custGeom>
          <a:blipFill rotWithShape="1">
            <a:blip r:embed="rId4">
              <a:alphaModFix/>
            </a:blip>
            <a:stretch>
              <a:fillRect l="-2809" t="-5936" r="-2809"/>
            </a:stretch>
          </a:blipFill>
          <a:ln>
            <a:noFill/>
          </a:ln>
        </p:spPr>
      </p:sp>
      <p:sp>
        <p:nvSpPr>
          <p:cNvPr id="105" name="Google Shape;105;p15"/>
          <p:cNvSpPr txBox="1"/>
          <p:nvPr/>
        </p:nvSpPr>
        <p:spPr>
          <a:xfrm>
            <a:off x="957702" y="2147750"/>
            <a:ext cx="8523300" cy="6573600"/>
          </a:xfrm>
          <a:prstGeom prst="rect">
            <a:avLst/>
          </a:prstGeom>
          <a:noFill/>
          <a:ln>
            <a:noFill/>
          </a:ln>
        </p:spPr>
        <p:txBody>
          <a:bodyPr spcFirstLastPara="1" wrap="square" lIns="0" tIns="0" rIns="0" bIns="0" anchor="t" anchorCtr="0">
            <a:spAutoFit/>
          </a:bodyPr>
          <a:lstStyle/>
          <a:p>
            <a:pPr marL="0" marR="0" lvl="0" indent="0" algn="just" rtl="0">
              <a:lnSpc>
                <a:spcPct val="140016"/>
              </a:lnSpc>
              <a:spcBef>
                <a:spcPts val="0"/>
              </a:spcBef>
              <a:spcAft>
                <a:spcPts val="0"/>
              </a:spcAft>
              <a:buNone/>
            </a:pPr>
            <a:r>
              <a:rPr lang="en-US" sz="2399" b="0" i="0" u="none" strike="noStrike" cap="none">
                <a:solidFill>
                  <a:srgbClr val="000000"/>
                </a:solidFill>
                <a:latin typeface="Montserrat Medium"/>
                <a:ea typeface="Montserrat Medium"/>
                <a:cs typeface="Montserrat Medium"/>
                <a:sym typeface="Montserrat Medium"/>
              </a:rPr>
              <a:t>Lorem ipsum dolor sit amet, consectetur adipiscing elit. Nulla vehicula eget est eu imperdiet. Vestibulum sagittis a risus ut euismod. Proin a ex sed justo molestie scelerisque. Class aptent taciti sociosqu ad litora torquent per conubia nostra, per inceptos himenaeos. Quisque at enim dictum, egestas augue et, ullamcorper mi. Suspendisse potenti. Integer vitae magna viverra, viverra mauris id, rutrum eros. Nulla tempor commodo pharetra. Morbi nostra, per inceptos himenaeos. Quisque at enim dictum, egestas augue et, ullamcorper mi. Suspendisse potenti. Integer vitae magna viverra, viverra mauris id, rutrum eros. Nulla tempor commodo pharetra. Morbi </a:t>
            </a:r>
            <a:endParaRPr/>
          </a:p>
        </p:txBody>
      </p:sp>
      <p:grpSp>
        <p:nvGrpSpPr>
          <p:cNvPr id="106" name="Google Shape;106;p15"/>
          <p:cNvGrpSpPr/>
          <p:nvPr/>
        </p:nvGrpSpPr>
        <p:grpSpPr>
          <a:xfrm>
            <a:off x="10177250" y="2103826"/>
            <a:ext cx="7204663" cy="6617536"/>
            <a:chOff x="0" y="-28575"/>
            <a:chExt cx="1897512" cy="1447500"/>
          </a:xfrm>
        </p:grpSpPr>
        <p:sp>
          <p:nvSpPr>
            <p:cNvPr id="107" name="Google Shape;107;p15"/>
            <p:cNvSpPr/>
            <p:nvPr/>
          </p:nvSpPr>
          <p:spPr>
            <a:xfrm>
              <a:off x="0" y="0"/>
              <a:ext cx="1897512" cy="1418888"/>
            </a:xfrm>
            <a:custGeom>
              <a:avLst/>
              <a:gdLst/>
              <a:ahLst/>
              <a:cxnLst/>
              <a:rect l="l" t="t" r="r" b="b"/>
              <a:pathLst>
                <a:path w="1897512" h="1418888" extrusionOk="0">
                  <a:moveTo>
                    <a:pt x="0" y="0"/>
                  </a:moveTo>
                  <a:lnTo>
                    <a:pt x="1897512" y="0"/>
                  </a:lnTo>
                  <a:lnTo>
                    <a:pt x="1897512" y="1418888"/>
                  </a:lnTo>
                  <a:lnTo>
                    <a:pt x="0" y="1418888"/>
                  </a:lnTo>
                  <a:close/>
                </a:path>
              </a:pathLst>
            </a:custGeom>
            <a:solidFill>
              <a:srgbClr val="D9D9D9">
                <a:alpha val="69800"/>
              </a:srgbClr>
            </a:solidFill>
            <a:ln>
              <a:noFill/>
            </a:ln>
          </p:spPr>
        </p:sp>
        <p:sp>
          <p:nvSpPr>
            <p:cNvPr id="108" name="Google Shape;108;p15"/>
            <p:cNvSpPr txBox="1"/>
            <p:nvPr/>
          </p:nvSpPr>
          <p:spPr>
            <a:xfrm>
              <a:off x="0" y="-28575"/>
              <a:ext cx="1897500" cy="1447500"/>
            </a:xfrm>
            <a:prstGeom prst="rect">
              <a:avLst/>
            </a:prstGeom>
            <a:noFill/>
            <a:ln>
              <a:noFill/>
            </a:ln>
          </p:spPr>
          <p:txBody>
            <a:bodyPr spcFirstLastPara="1" wrap="square" lIns="50800" tIns="50800" rIns="50800" bIns="50800" anchor="ctr" anchorCtr="0">
              <a:noAutofit/>
            </a:bodyPr>
            <a:lstStyle/>
            <a:p>
              <a:pPr marL="0" marR="0" lvl="0" indent="0" algn="ctr" rtl="0">
                <a:lnSpc>
                  <a:spcPct val="159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9" name="Google Shape;109;p15"/>
          <p:cNvSpPr txBox="1"/>
          <p:nvPr/>
        </p:nvSpPr>
        <p:spPr>
          <a:xfrm>
            <a:off x="11398985" y="5137294"/>
            <a:ext cx="4761300" cy="340800"/>
          </a:xfrm>
          <a:prstGeom prst="rect">
            <a:avLst/>
          </a:prstGeom>
          <a:noFill/>
          <a:ln>
            <a:noFill/>
          </a:ln>
        </p:spPr>
        <p:txBody>
          <a:bodyPr spcFirstLastPara="1" wrap="square" lIns="0" tIns="0" rIns="0" bIns="0" anchor="t" anchorCtr="0">
            <a:spAutoFit/>
          </a:bodyPr>
          <a:lstStyle/>
          <a:p>
            <a:pPr marL="0" marR="0" lvl="0" indent="0" algn="ctr" rtl="0">
              <a:lnSpc>
                <a:spcPct val="132009"/>
              </a:lnSpc>
              <a:spcBef>
                <a:spcPts val="0"/>
              </a:spcBef>
              <a:spcAft>
                <a:spcPts val="0"/>
              </a:spcAft>
              <a:buNone/>
            </a:pPr>
            <a:r>
              <a:rPr lang="en-US" sz="2215" b="1" i="0" u="none" strike="noStrike" cap="none">
                <a:solidFill>
                  <a:srgbClr val="000000"/>
                </a:solidFill>
                <a:latin typeface="Montserrat"/>
                <a:ea typeface="Montserrat"/>
                <a:cs typeface="Montserrat"/>
                <a:sym typeface="Montserrat"/>
              </a:rPr>
              <a:t>ESPAÇO PARA INSERIR IMAGEM</a:t>
            </a:r>
            <a:endParaRPr/>
          </a:p>
        </p:txBody>
      </p:sp>
      <p:sp>
        <p:nvSpPr>
          <p:cNvPr id="110" name="Google Shape;110;p15"/>
          <p:cNvSpPr txBox="1"/>
          <p:nvPr/>
        </p:nvSpPr>
        <p:spPr>
          <a:xfrm>
            <a:off x="4790108" y="902046"/>
            <a:ext cx="8707800" cy="892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5800" b="1" i="0" u="none" strike="noStrike" cap="none">
                <a:solidFill>
                  <a:srgbClr val="003459"/>
                </a:solidFill>
                <a:latin typeface="Montserrat"/>
                <a:ea typeface="Montserrat"/>
                <a:cs typeface="Montserrat"/>
                <a:sym typeface="Montserrat"/>
              </a:rPr>
              <a:t>INSIRA AQUI O TÍTULO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6"/>
          <p:cNvPicPr preferRelativeResize="0"/>
          <p:nvPr/>
        </p:nvPicPr>
        <p:blipFill>
          <a:blip r:embed="rId3">
            <a:alphaModFix/>
          </a:blip>
          <a:stretch>
            <a:fillRect/>
          </a:stretch>
        </p:blipFill>
        <p:spPr>
          <a:xfrm>
            <a:off x="0" y="-45175"/>
            <a:ext cx="18288000" cy="10332176"/>
          </a:xfrm>
          <a:prstGeom prst="rect">
            <a:avLst/>
          </a:prstGeom>
          <a:noFill/>
          <a:ln>
            <a:noFill/>
          </a:ln>
        </p:spPr>
      </p:pic>
      <p:sp>
        <p:nvSpPr>
          <p:cNvPr id="116" name="Google Shape;116;p16"/>
          <p:cNvSpPr/>
          <p:nvPr/>
        </p:nvSpPr>
        <p:spPr>
          <a:xfrm>
            <a:off x="9693700" y="-45175"/>
            <a:ext cx="8594716" cy="9638980"/>
          </a:xfrm>
          <a:custGeom>
            <a:avLst/>
            <a:gdLst/>
            <a:ahLst/>
            <a:cxnLst/>
            <a:rect l="l" t="t" r="r" b="b"/>
            <a:pathLst>
              <a:path w="1331482" h="1486350" extrusionOk="0">
                <a:moveTo>
                  <a:pt x="0" y="0"/>
                </a:moveTo>
                <a:lnTo>
                  <a:pt x="1331482" y="0"/>
                </a:lnTo>
                <a:lnTo>
                  <a:pt x="1331482" y="1486350"/>
                </a:lnTo>
                <a:lnTo>
                  <a:pt x="0" y="1486350"/>
                </a:lnTo>
                <a:close/>
              </a:path>
            </a:pathLst>
          </a:custGeom>
          <a:blipFill rotWithShape="1">
            <a:blip r:embed="rId4">
              <a:alphaModFix/>
            </a:blip>
            <a:stretch>
              <a:fillRect l="-24417" r="-24416"/>
            </a:stretch>
          </a:blipFill>
          <a:ln>
            <a:noFill/>
          </a:ln>
        </p:spPr>
      </p:sp>
      <p:sp>
        <p:nvSpPr>
          <p:cNvPr id="117" name="Google Shape;117;p16"/>
          <p:cNvSpPr txBox="1"/>
          <p:nvPr/>
        </p:nvSpPr>
        <p:spPr>
          <a:xfrm>
            <a:off x="957700" y="2223950"/>
            <a:ext cx="7655400" cy="6056700"/>
          </a:xfrm>
          <a:prstGeom prst="rect">
            <a:avLst/>
          </a:prstGeom>
          <a:noFill/>
          <a:ln>
            <a:noFill/>
          </a:ln>
        </p:spPr>
        <p:txBody>
          <a:bodyPr spcFirstLastPara="1" wrap="square" lIns="0" tIns="0" rIns="0" bIns="0" anchor="t" anchorCtr="0">
            <a:spAutoFit/>
          </a:bodyPr>
          <a:lstStyle/>
          <a:p>
            <a:pPr marL="0" marR="0" lvl="0" indent="0" algn="just" rtl="0">
              <a:lnSpc>
                <a:spcPct val="140016"/>
              </a:lnSpc>
              <a:spcBef>
                <a:spcPts val="0"/>
              </a:spcBef>
              <a:spcAft>
                <a:spcPts val="0"/>
              </a:spcAft>
              <a:buNone/>
            </a:pPr>
            <a:r>
              <a:rPr lang="en-US" sz="2399" b="0" i="0" u="none" strike="noStrike" cap="none">
                <a:solidFill>
                  <a:srgbClr val="000000"/>
                </a:solidFill>
                <a:latin typeface="Montserrat Medium"/>
                <a:ea typeface="Montserrat Medium"/>
                <a:cs typeface="Montserrat Medium"/>
                <a:sym typeface="Montserrat Medium"/>
              </a:rPr>
              <a:t>Lorem ipsum dolor sit amet, consectetur adipiscing elit. Nulla vehicula eget est eu imperdiet. Vestibulum sagittis a risus ut euismod. Proin a ex sed justo molestie scelerisque. Class aptent taciti sociosqu ad litora torquent per conubia nostra, per inceptos himenaeos. Quisque at enim dictum, egestas augue et, ullamcorper mi. Suspendisse potenti. Integer vitae magna viverra, viverra mauris id, rutrum eros. Nulla tempor commodo pharetra. Morbi nostra, per inceptos himenaeos. Quisque at enim dictum, egestas augue et, ullamcorper mi</a:t>
            </a:r>
            <a:endParaRPr/>
          </a:p>
        </p:txBody>
      </p:sp>
      <p:sp>
        <p:nvSpPr>
          <p:cNvPr id="118" name="Google Shape;118;p16"/>
          <p:cNvSpPr txBox="1"/>
          <p:nvPr/>
        </p:nvSpPr>
        <p:spPr>
          <a:xfrm>
            <a:off x="957702" y="921096"/>
            <a:ext cx="7657200" cy="785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100" b="1" i="0" u="none" strike="noStrike" cap="none">
                <a:solidFill>
                  <a:srgbClr val="003459"/>
                </a:solidFill>
                <a:latin typeface="Montserrat"/>
                <a:ea typeface="Montserrat"/>
                <a:cs typeface="Montserrat"/>
                <a:sym typeface="Montserrat"/>
              </a:rPr>
              <a:t>INSIRA AQUI O TÍTULO</a:t>
            </a:r>
            <a:endParaRPr/>
          </a:p>
        </p:txBody>
      </p:sp>
      <p:sp>
        <p:nvSpPr>
          <p:cNvPr id="119" name="Google Shape;119;p16"/>
          <p:cNvSpPr/>
          <p:nvPr/>
        </p:nvSpPr>
        <p:spPr>
          <a:xfrm>
            <a:off x="9693675" y="-45175"/>
            <a:ext cx="8595713" cy="9640682"/>
          </a:xfrm>
          <a:custGeom>
            <a:avLst/>
            <a:gdLst/>
            <a:ahLst/>
            <a:cxnLst/>
            <a:rect l="l" t="t" r="r" b="b"/>
            <a:pathLst>
              <a:path w="2263519" h="2552133" extrusionOk="0">
                <a:moveTo>
                  <a:pt x="0" y="0"/>
                </a:moveTo>
                <a:lnTo>
                  <a:pt x="2263519" y="0"/>
                </a:lnTo>
                <a:lnTo>
                  <a:pt x="2263519" y="2552133"/>
                </a:lnTo>
                <a:lnTo>
                  <a:pt x="0" y="2552133"/>
                </a:lnTo>
                <a:close/>
              </a:path>
            </a:pathLst>
          </a:custGeom>
          <a:solidFill>
            <a:srgbClr val="D9D9D9">
              <a:alpha val="69803"/>
            </a:srgbClr>
          </a:solidFill>
          <a:ln>
            <a:noFill/>
          </a:ln>
        </p:spPr>
      </p:sp>
      <p:sp>
        <p:nvSpPr>
          <p:cNvPr id="120" name="Google Shape;120;p16"/>
          <p:cNvSpPr txBox="1"/>
          <p:nvPr/>
        </p:nvSpPr>
        <p:spPr>
          <a:xfrm>
            <a:off x="11610271" y="4950834"/>
            <a:ext cx="4761161" cy="356758"/>
          </a:xfrm>
          <a:prstGeom prst="rect">
            <a:avLst/>
          </a:prstGeom>
          <a:noFill/>
          <a:ln>
            <a:noFill/>
          </a:ln>
        </p:spPr>
        <p:txBody>
          <a:bodyPr spcFirstLastPara="1" wrap="square" lIns="0" tIns="0" rIns="0" bIns="0" anchor="t" anchorCtr="0">
            <a:spAutoFit/>
          </a:bodyPr>
          <a:lstStyle/>
          <a:p>
            <a:pPr marL="0" marR="0" lvl="0" indent="0" algn="ctr" rtl="0">
              <a:lnSpc>
                <a:spcPct val="132009"/>
              </a:lnSpc>
              <a:spcBef>
                <a:spcPts val="0"/>
              </a:spcBef>
              <a:spcAft>
                <a:spcPts val="0"/>
              </a:spcAft>
              <a:buNone/>
            </a:pPr>
            <a:r>
              <a:rPr lang="en-US" sz="2215" b="1" i="0" u="none" strike="noStrike" cap="none">
                <a:solidFill>
                  <a:srgbClr val="000000"/>
                </a:solidFill>
                <a:latin typeface="Montserrat"/>
                <a:ea typeface="Montserrat"/>
                <a:cs typeface="Montserrat"/>
                <a:sym typeface="Montserrat"/>
              </a:rPr>
              <a:t>ESPAÇO PARA INSERIR IMAGEM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17"/>
          <p:cNvPicPr preferRelativeResize="0"/>
          <p:nvPr/>
        </p:nvPicPr>
        <p:blipFill>
          <a:blip r:embed="rId3">
            <a:alphaModFix/>
          </a:blip>
          <a:stretch>
            <a:fillRect/>
          </a:stretch>
        </p:blipFill>
        <p:spPr>
          <a:xfrm>
            <a:off x="0" y="-45175"/>
            <a:ext cx="18288000" cy="10332176"/>
          </a:xfrm>
          <a:prstGeom prst="rect">
            <a:avLst/>
          </a:prstGeom>
          <a:noFill/>
          <a:ln>
            <a:noFill/>
          </a:ln>
        </p:spPr>
      </p:pic>
      <p:sp>
        <p:nvSpPr>
          <p:cNvPr id="126" name="Google Shape;126;p17"/>
          <p:cNvSpPr/>
          <p:nvPr/>
        </p:nvSpPr>
        <p:spPr>
          <a:xfrm>
            <a:off x="0" y="-45175"/>
            <a:ext cx="18288887" cy="9638980"/>
          </a:xfrm>
          <a:custGeom>
            <a:avLst/>
            <a:gdLst/>
            <a:ahLst/>
            <a:cxnLst/>
            <a:rect l="l" t="t" r="r" b="b"/>
            <a:pathLst>
              <a:path w="2833290" h="1486350" extrusionOk="0">
                <a:moveTo>
                  <a:pt x="0" y="0"/>
                </a:moveTo>
                <a:lnTo>
                  <a:pt x="2833290" y="0"/>
                </a:lnTo>
                <a:lnTo>
                  <a:pt x="2833290" y="1486350"/>
                </a:lnTo>
                <a:lnTo>
                  <a:pt x="0" y="1486350"/>
                </a:lnTo>
                <a:close/>
              </a:path>
            </a:pathLst>
          </a:custGeom>
          <a:blipFill rotWithShape="1">
            <a:blip r:embed="rId4">
              <a:alphaModFix/>
            </a:blip>
            <a:stretch>
              <a:fillRect b="-42963"/>
            </a:stretch>
          </a:blipFill>
          <a:ln>
            <a:noFill/>
          </a:ln>
        </p:spPr>
      </p:sp>
      <p:sp>
        <p:nvSpPr>
          <p:cNvPr id="127" name="Google Shape;127;p17"/>
          <p:cNvSpPr/>
          <p:nvPr/>
        </p:nvSpPr>
        <p:spPr>
          <a:xfrm>
            <a:off x="0" y="-45175"/>
            <a:ext cx="18291008" cy="9647063"/>
          </a:xfrm>
          <a:custGeom>
            <a:avLst/>
            <a:gdLst/>
            <a:ahLst/>
            <a:cxnLst/>
            <a:rect l="l" t="t" r="r" b="b"/>
            <a:pathLst>
              <a:path w="4816592" h="2552133" extrusionOk="0">
                <a:moveTo>
                  <a:pt x="0" y="0"/>
                </a:moveTo>
                <a:lnTo>
                  <a:pt x="4816592" y="0"/>
                </a:lnTo>
                <a:lnTo>
                  <a:pt x="4816592" y="2552133"/>
                </a:lnTo>
                <a:lnTo>
                  <a:pt x="0" y="2552133"/>
                </a:lnTo>
                <a:close/>
              </a:path>
            </a:pathLst>
          </a:custGeom>
          <a:solidFill>
            <a:srgbClr val="D9D9D9">
              <a:alpha val="69803"/>
            </a:srgbClr>
          </a:solidFill>
          <a:ln>
            <a:noFill/>
          </a:ln>
        </p:spPr>
      </p:sp>
      <p:sp>
        <p:nvSpPr>
          <p:cNvPr id="128" name="Google Shape;128;p17"/>
          <p:cNvSpPr txBox="1"/>
          <p:nvPr/>
        </p:nvSpPr>
        <p:spPr>
          <a:xfrm>
            <a:off x="9239534" y="383572"/>
            <a:ext cx="8100027" cy="2707664"/>
          </a:xfrm>
          <a:prstGeom prst="rect">
            <a:avLst/>
          </a:prstGeom>
          <a:noFill/>
          <a:ln>
            <a:noFill/>
          </a:ln>
        </p:spPr>
        <p:txBody>
          <a:bodyPr spcFirstLastPara="1" wrap="square" lIns="0" tIns="0" rIns="0" bIns="0" anchor="t" anchorCtr="0">
            <a:spAutoFit/>
          </a:bodyPr>
          <a:lstStyle/>
          <a:p>
            <a:pPr marL="0" marR="0" lvl="0" indent="0" algn="r" rtl="0">
              <a:lnSpc>
                <a:spcPct val="115000"/>
              </a:lnSpc>
              <a:spcBef>
                <a:spcPts val="0"/>
              </a:spcBef>
              <a:spcAft>
                <a:spcPts val="0"/>
              </a:spcAft>
              <a:buNone/>
            </a:pPr>
            <a:r>
              <a:rPr lang="en-US" sz="5100" b="1" i="0" u="none" strike="noStrike" cap="none" dirty="0">
                <a:solidFill>
                  <a:srgbClr val="003459"/>
                </a:solidFill>
                <a:latin typeface="Montserrat"/>
                <a:ea typeface="Montserrat"/>
                <a:cs typeface="Montserrat"/>
                <a:sym typeface="Montserrat"/>
              </a:rPr>
              <a:t>INSIRA AQUI UM</a:t>
            </a:r>
            <a:endParaRPr dirty="0"/>
          </a:p>
          <a:p>
            <a:pPr marL="0" marR="0" lvl="0" indent="0" algn="r" rtl="0">
              <a:lnSpc>
                <a:spcPct val="115000"/>
              </a:lnSpc>
              <a:spcBef>
                <a:spcPts val="0"/>
              </a:spcBef>
              <a:spcAft>
                <a:spcPts val="0"/>
              </a:spcAft>
              <a:buNone/>
            </a:pPr>
            <a:r>
              <a:rPr lang="en-US" sz="5100" b="1" i="0" u="none" strike="noStrike" cap="none" dirty="0">
                <a:solidFill>
                  <a:srgbClr val="003459"/>
                </a:solidFill>
                <a:latin typeface="Montserrat"/>
                <a:ea typeface="Montserrat"/>
                <a:cs typeface="Montserrat"/>
                <a:sym typeface="Montserrat"/>
              </a:rPr>
              <a:t>TEXTO DE SUA</a:t>
            </a:r>
            <a:endParaRPr dirty="0"/>
          </a:p>
          <a:p>
            <a:pPr marL="0" marR="0" lvl="0" indent="0" algn="r" rtl="0">
              <a:lnSpc>
                <a:spcPct val="115000"/>
              </a:lnSpc>
              <a:spcBef>
                <a:spcPts val="0"/>
              </a:spcBef>
              <a:spcAft>
                <a:spcPts val="0"/>
              </a:spcAft>
              <a:buNone/>
            </a:pPr>
            <a:r>
              <a:rPr lang="en-US" sz="5100" b="1" i="0" u="none" strike="noStrike" cap="none" dirty="0">
                <a:solidFill>
                  <a:srgbClr val="003459"/>
                </a:solidFill>
                <a:latin typeface="Montserrat"/>
                <a:ea typeface="Montserrat"/>
                <a:cs typeface="Montserrat"/>
                <a:sym typeface="Montserrat"/>
              </a:rPr>
              <a:t>PREFERÊNCIA</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459"/>
        </a:solidFill>
        <a:effectLst/>
      </p:bgPr>
    </p:bg>
    <p:spTree>
      <p:nvGrpSpPr>
        <p:cNvPr id="1" name="Shape 132"/>
        <p:cNvGrpSpPr/>
        <p:nvPr/>
      </p:nvGrpSpPr>
      <p:grpSpPr>
        <a:xfrm>
          <a:off x="0" y="0"/>
          <a:ext cx="0" cy="0"/>
          <a:chOff x="0" y="0"/>
          <a:chExt cx="0" cy="0"/>
        </a:xfrm>
      </p:grpSpPr>
      <p:sp>
        <p:nvSpPr>
          <p:cNvPr id="133" name="Google Shape;133;p18"/>
          <p:cNvSpPr/>
          <p:nvPr/>
        </p:nvSpPr>
        <p:spPr>
          <a:xfrm>
            <a:off x="27660" y="7049866"/>
            <a:ext cx="18288000" cy="4572000"/>
          </a:xfrm>
          <a:custGeom>
            <a:avLst/>
            <a:gdLst/>
            <a:ahLst/>
            <a:cxnLst/>
            <a:rect l="l" t="t" r="r" b="b"/>
            <a:pathLst>
              <a:path w="18288000" h="4572000" extrusionOk="0">
                <a:moveTo>
                  <a:pt x="0" y="0"/>
                </a:moveTo>
                <a:lnTo>
                  <a:pt x="18288000" y="0"/>
                </a:lnTo>
                <a:lnTo>
                  <a:pt x="18288000" y="4572000"/>
                </a:lnTo>
                <a:lnTo>
                  <a:pt x="0" y="4572000"/>
                </a:lnTo>
                <a:lnTo>
                  <a:pt x="0" y="0"/>
                </a:lnTo>
                <a:close/>
              </a:path>
            </a:pathLst>
          </a:custGeom>
          <a:blipFill rotWithShape="1">
            <a:blip r:embed="rId3">
              <a:alphaModFix/>
            </a:blip>
            <a:stretch>
              <a:fillRect/>
            </a:stretch>
          </a:blipFill>
          <a:ln>
            <a:noFill/>
          </a:ln>
        </p:spPr>
      </p:sp>
      <p:grpSp>
        <p:nvGrpSpPr>
          <p:cNvPr id="134" name="Google Shape;134;p18"/>
          <p:cNvGrpSpPr/>
          <p:nvPr/>
        </p:nvGrpSpPr>
        <p:grpSpPr>
          <a:xfrm>
            <a:off x="4049943" y="5740477"/>
            <a:ext cx="10132793" cy="1340807"/>
            <a:chOff x="0" y="-246"/>
            <a:chExt cx="13510390" cy="1787742"/>
          </a:xfrm>
        </p:grpSpPr>
        <p:sp>
          <p:nvSpPr>
            <p:cNvPr id="135" name="Google Shape;135;p18"/>
            <p:cNvSpPr txBox="1"/>
            <p:nvPr/>
          </p:nvSpPr>
          <p:spPr>
            <a:xfrm>
              <a:off x="4620551" y="-246"/>
              <a:ext cx="4070018" cy="680182"/>
            </a:xfrm>
            <a:prstGeom prst="rect">
              <a:avLst/>
            </a:prstGeom>
            <a:noFill/>
            <a:ln>
              <a:noFill/>
            </a:ln>
          </p:spPr>
          <p:txBody>
            <a:bodyPr spcFirstLastPara="1" wrap="square" lIns="0" tIns="0" rIns="0" bIns="0" anchor="t" anchorCtr="0">
              <a:spAutoFit/>
            </a:bodyPr>
            <a:lstStyle/>
            <a:p>
              <a:pPr marL="0" marR="0" lvl="0" indent="0" algn="l" rtl="0">
                <a:lnSpc>
                  <a:spcPct val="132018"/>
                </a:lnSpc>
                <a:spcBef>
                  <a:spcPts val="0"/>
                </a:spcBef>
                <a:spcAft>
                  <a:spcPts val="0"/>
                </a:spcAft>
                <a:buNone/>
              </a:pPr>
              <a:r>
                <a:rPr lang="en-US" sz="3245" b="0" i="0" u="none" strike="noStrike" cap="none">
                  <a:solidFill>
                    <a:srgbClr val="F2F2F2"/>
                  </a:solidFill>
                  <a:latin typeface="Montserrat"/>
                  <a:ea typeface="Montserrat"/>
                  <a:cs typeface="Montserrat"/>
                  <a:sym typeface="Montserrat"/>
                </a:rPr>
                <a:t>(13) 3856-9600</a:t>
              </a:r>
              <a:endParaRPr/>
            </a:p>
          </p:txBody>
        </p:sp>
        <p:sp>
          <p:nvSpPr>
            <p:cNvPr id="136" name="Google Shape;136;p18"/>
            <p:cNvSpPr/>
            <p:nvPr/>
          </p:nvSpPr>
          <p:spPr>
            <a:xfrm>
              <a:off x="3810601" y="113338"/>
              <a:ext cx="566598" cy="566598"/>
            </a:xfrm>
            <a:custGeom>
              <a:avLst/>
              <a:gdLst/>
              <a:ahLst/>
              <a:cxnLst/>
              <a:rect l="l" t="t" r="r" b="b"/>
              <a:pathLst>
                <a:path w="566598" h="566598" extrusionOk="0">
                  <a:moveTo>
                    <a:pt x="0" y="0"/>
                  </a:moveTo>
                  <a:lnTo>
                    <a:pt x="566599" y="0"/>
                  </a:lnTo>
                  <a:lnTo>
                    <a:pt x="566599" y="566598"/>
                  </a:lnTo>
                  <a:lnTo>
                    <a:pt x="0" y="566598"/>
                  </a:lnTo>
                  <a:lnTo>
                    <a:pt x="0" y="0"/>
                  </a:lnTo>
                  <a:close/>
                </a:path>
              </a:pathLst>
            </a:custGeom>
            <a:blipFill rotWithShape="1">
              <a:blip r:embed="rId4">
                <a:alphaModFix/>
              </a:blip>
              <a:stretch>
                <a:fillRect/>
              </a:stretch>
            </a:blipFill>
            <a:ln>
              <a:noFill/>
            </a:ln>
          </p:spPr>
        </p:sp>
        <p:sp>
          <p:nvSpPr>
            <p:cNvPr id="137" name="Google Shape;137;p18"/>
            <p:cNvSpPr/>
            <p:nvPr/>
          </p:nvSpPr>
          <p:spPr>
            <a:xfrm>
              <a:off x="3810601" y="1100825"/>
              <a:ext cx="566598" cy="566598"/>
            </a:xfrm>
            <a:custGeom>
              <a:avLst/>
              <a:gdLst/>
              <a:ahLst/>
              <a:cxnLst/>
              <a:rect l="l" t="t" r="r" b="b"/>
              <a:pathLst>
                <a:path w="566598" h="566598" extrusionOk="0">
                  <a:moveTo>
                    <a:pt x="0" y="0"/>
                  </a:moveTo>
                  <a:lnTo>
                    <a:pt x="566599" y="0"/>
                  </a:lnTo>
                  <a:lnTo>
                    <a:pt x="566599" y="566598"/>
                  </a:lnTo>
                  <a:lnTo>
                    <a:pt x="0" y="566598"/>
                  </a:lnTo>
                  <a:lnTo>
                    <a:pt x="0" y="0"/>
                  </a:lnTo>
                  <a:close/>
                </a:path>
              </a:pathLst>
            </a:custGeom>
            <a:blipFill rotWithShape="1">
              <a:blip r:embed="rId5">
                <a:alphaModFix/>
              </a:blip>
              <a:stretch>
                <a:fillRect/>
              </a:stretch>
            </a:blipFill>
            <a:ln>
              <a:noFill/>
            </a:ln>
          </p:spPr>
        </p:sp>
        <p:sp>
          <p:nvSpPr>
            <p:cNvPr id="138" name="Google Shape;138;p18"/>
            <p:cNvSpPr txBox="1"/>
            <p:nvPr/>
          </p:nvSpPr>
          <p:spPr>
            <a:xfrm>
              <a:off x="4620551" y="987241"/>
              <a:ext cx="8889839" cy="686521"/>
            </a:xfrm>
            <a:prstGeom prst="rect">
              <a:avLst/>
            </a:prstGeom>
            <a:noFill/>
            <a:ln>
              <a:noFill/>
            </a:ln>
          </p:spPr>
          <p:txBody>
            <a:bodyPr spcFirstLastPara="1" wrap="square" lIns="0" tIns="0" rIns="0" bIns="0" anchor="t" anchorCtr="0">
              <a:spAutoFit/>
            </a:bodyPr>
            <a:lstStyle/>
            <a:p>
              <a:pPr marL="0" marR="0" lvl="0" indent="0" algn="l" rtl="0">
                <a:lnSpc>
                  <a:spcPct val="132018"/>
                </a:lnSpc>
                <a:spcBef>
                  <a:spcPts val="0"/>
                </a:spcBef>
                <a:spcAft>
                  <a:spcPts val="0"/>
                </a:spcAft>
                <a:buNone/>
              </a:pPr>
              <a:r>
                <a:rPr lang="en-US" sz="3245" b="0" i="0" u="none" strike="noStrike" cap="none">
                  <a:solidFill>
                    <a:srgbClr val="F2F2F2"/>
                  </a:solidFill>
                  <a:latin typeface="Montserrat"/>
                  <a:ea typeface="Montserrat"/>
                  <a:cs typeface="Montserrat"/>
                  <a:sym typeface="Montserrat"/>
                </a:rPr>
                <a:t>comunicacao@consaude.org.br</a:t>
              </a:r>
              <a:endParaRPr/>
            </a:p>
          </p:txBody>
        </p:sp>
        <p:sp>
          <p:nvSpPr>
            <p:cNvPr id="139" name="Google Shape;139;p18"/>
            <p:cNvSpPr/>
            <p:nvPr/>
          </p:nvSpPr>
          <p:spPr>
            <a:xfrm>
              <a:off x="0" y="0"/>
              <a:ext cx="2443474" cy="1787496"/>
            </a:xfrm>
            <a:custGeom>
              <a:avLst/>
              <a:gdLst/>
              <a:ahLst/>
              <a:cxnLst/>
              <a:rect l="l" t="t" r="r" b="b"/>
              <a:pathLst>
                <a:path w="2443474" h="1787496" extrusionOk="0">
                  <a:moveTo>
                    <a:pt x="0" y="0"/>
                  </a:moveTo>
                  <a:lnTo>
                    <a:pt x="2443474" y="0"/>
                  </a:lnTo>
                  <a:lnTo>
                    <a:pt x="2443474" y="1787496"/>
                  </a:lnTo>
                  <a:lnTo>
                    <a:pt x="0" y="1787496"/>
                  </a:lnTo>
                  <a:lnTo>
                    <a:pt x="0" y="0"/>
                  </a:lnTo>
                  <a:close/>
                </a:path>
              </a:pathLst>
            </a:custGeom>
            <a:blipFill rotWithShape="1">
              <a:blip r:embed="rId6">
                <a:alphaModFix/>
              </a:blip>
              <a:stretch>
                <a:fillRect/>
              </a:stretch>
            </a:blipFill>
            <a:ln>
              <a:noFill/>
            </a:ln>
          </p:spPr>
        </p:sp>
        <p:cxnSp>
          <p:nvCxnSpPr>
            <p:cNvPr id="140" name="Google Shape;140;p18"/>
            <p:cNvCxnSpPr/>
            <p:nvPr/>
          </p:nvCxnSpPr>
          <p:spPr>
            <a:xfrm rot="10800000">
              <a:off x="2976874" y="121763"/>
              <a:ext cx="0" cy="1545660"/>
            </a:xfrm>
            <a:prstGeom prst="straightConnector1">
              <a:avLst/>
            </a:prstGeom>
            <a:noFill/>
            <a:ln w="101600" cap="flat" cmpd="sng">
              <a:solidFill>
                <a:srgbClr val="FFFFFF"/>
              </a:solidFill>
              <a:prstDash val="solid"/>
              <a:round/>
              <a:headEnd type="none" w="sm" len="sm"/>
              <a:tailEnd type="none" w="sm" len="sm"/>
            </a:ln>
          </p:spPr>
        </p:cxnSp>
      </p:grpSp>
      <p:sp>
        <p:nvSpPr>
          <p:cNvPr id="141" name="Google Shape;141;p18"/>
          <p:cNvSpPr txBox="1"/>
          <p:nvPr/>
        </p:nvSpPr>
        <p:spPr>
          <a:xfrm>
            <a:off x="532234" y="3488393"/>
            <a:ext cx="17018758" cy="1291764"/>
          </a:xfrm>
          <a:prstGeom prst="rect">
            <a:avLst/>
          </a:prstGeom>
          <a:noFill/>
          <a:ln>
            <a:noFill/>
          </a:ln>
        </p:spPr>
        <p:txBody>
          <a:bodyPr spcFirstLastPara="1" wrap="square" lIns="0" tIns="0" rIns="0" bIns="0" anchor="t" anchorCtr="0">
            <a:spAutoFit/>
          </a:bodyPr>
          <a:lstStyle/>
          <a:p>
            <a:pPr marL="0" marR="0" lvl="0" indent="0" algn="ctr" rtl="0">
              <a:lnSpc>
                <a:spcPct val="139993"/>
              </a:lnSpc>
              <a:spcBef>
                <a:spcPts val="0"/>
              </a:spcBef>
              <a:spcAft>
                <a:spcPts val="0"/>
              </a:spcAft>
              <a:buNone/>
            </a:pPr>
            <a:r>
              <a:rPr lang="en-US" sz="5996" b="1" i="0" u="none" strike="noStrike" cap="none" dirty="0">
                <a:solidFill>
                  <a:srgbClr val="5383AB"/>
                </a:solidFill>
                <a:latin typeface="Montserrat"/>
                <a:ea typeface="Montserrat"/>
                <a:cs typeface="Montserrat"/>
                <a:sym typeface="Montserrat"/>
              </a:rPr>
              <a:t>AGRADECEMOS PELA ATENÇÃO!</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488</Words>
  <Application>Microsoft Office PowerPoint</Application>
  <PresentationFormat>Personalizar</PresentationFormat>
  <Paragraphs>17</Paragraphs>
  <Slides>6</Slides>
  <Notes>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6</vt:i4>
      </vt:variant>
    </vt:vector>
  </HeadingPairs>
  <TitlesOfParts>
    <vt:vector size="12" baseType="lpstr">
      <vt:lpstr>Montserrat SemiBold</vt:lpstr>
      <vt:lpstr>Arial</vt:lpstr>
      <vt:lpstr>Montserrat</vt:lpstr>
      <vt:lpstr>Montserrat Medium</vt:lpstr>
      <vt:lpstr>Calibri</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Felipe Azevedo</dc:creator>
  <cp:lastModifiedBy>Conta da Microsoft</cp:lastModifiedBy>
  <cp:revision>4</cp:revision>
  <dcterms:modified xsi:type="dcterms:W3CDTF">2025-02-17T12:41:55Z</dcterms:modified>
</cp:coreProperties>
</file>